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57" r:id="rId4"/>
    <p:sldId id="278" r:id="rId5"/>
    <p:sldId id="258" r:id="rId6"/>
    <p:sldId id="284" r:id="rId7"/>
    <p:sldId id="263" r:id="rId8"/>
    <p:sldId id="264" r:id="rId9"/>
    <p:sldId id="267" r:id="rId10"/>
    <p:sldId id="286" r:id="rId11"/>
    <p:sldId id="276" r:id="rId12"/>
    <p:sldId id="287" r:id="rId13"/>
    <p:sldId id="285" r:id="rId14"/>
    <p:sldId id="288" r:id="rId15"/>
    <p:sldId id="268" r:id="rId16"/>
    <p:sldId id="265" r:id="rId17"/>
    <p:sldId id="281" r:id="rId18"/>
    <p:sldId id="290" r:id="rId19"/>
    <p:sldId id="283" r:id="rId20"/>
    <p:sldId id="271" r:id="rId21"/>
    <p:sldId id="291" r:id="rId22"/>
    <p:sldId id="272" r:id="rId23"/>
    <p:sldId id="273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0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915B-1034-4147-9023-42D47EE4E2EE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9382-CB31-478C-B8DD-8CDCB604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esktop\chim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istrator\Desktop\L&#7899;p%205%20-%20B&#224;i%2058%20-%20S&#7921;%20sinh%20s&#7843;n%20v&#224;%20nu&#244;i%20con%20c&#7911;a%20chim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81200"/>
            <a:ext cx="7751763" cy="29718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67836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ĐẾN DỰ GIỜ LỚP </a:t>
            </a:r>
            <a:r>
              <a:rPr lang="en-US" sz="4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5E</a:t>
            </a:r>
            <a:endParaRPr lang="en-US" sz="4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191000" y="5446311"/>
            <a:ext cx="57356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i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517189" y="2967335"/>
            <a:ext cx="610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KHOA HỌC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284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396037" cy="553295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396037" cy="4797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5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330831" cy="52117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999"/>
            <a:ext cx="7330831" cy="493164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4649"/>
            <a:ext cx="7330831" cy="489166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761999"/>
            <a:ext cx="7330831" cy="4587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1" y="6095999"/>
            <a:ext cx="710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1" y="762000"/>
            <a:ext cx="7086600" cy="48986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531482" cy="489861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6" y="1290786"/>
            <a:ext cx="6531482" cy="4453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6019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482389" cy="5068094"/>
          </a:xfrm>
        </p:spPr>
      </p:pic>
      <p:sp>
        <p:nvSpPr>
          <p:cNvPr id="5" name="Oval 4"/>
          <p:cNvSpPr/>
          <p:nvPr/>
        </p:nvSpPr>
        <p:spPr>
          <a:xfrm>
            <a:off x="4381500" y="5829300"/>
            <a:ext cx="495300" cy="495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1143000" y="914400"/>
            <a:ext cx="1219200" cy="990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434519" cy="5115719"/>
          </a:xfrm>
        </p:spPr>
      </p:pic>
      <p:sp>
        <p:nvSpPr>
          <p:cNvPr id="5" name="TextBox 4"/>
          <p:cNvSpPr txBox="1"/>
          <p:nvPr/>
        </p:nvSpPr>
        <p:spPr>
          <a:xfrm>
            <a:off x="2667000" y="595601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681259" cy="51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583" y="2967335"/>
            <a:ext cx="6538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Kiểm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cũ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7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655126" cy="50118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3" y="990600"/>
            <a:ext cx="6655126" cy="4426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1276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1" y="1334026"/>
            <a:ext cx="6655126" cy="37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, 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đàn</a:t>
            </a:r>
            <a:r>
              <a:rPr lang="en-US" dirty="0" smtClean="0"/>
              <a:t> hay </a:t>
            </a:r>
            <a:r>
              <a:rPr lang="en-US" dirty="0" err="1" smtClean="0"/>
              <a:t>cặp</a:t>
            </a:r>
            <a:r>
              <a:rPr lang="en-US" dirty="0" smtClean="0"/>
              <a:t> (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).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. 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mái</a:t>
            </a:r>
            <a:r>
              <a:rPr lang="en-US" dirty="0" smtClean="0"/>
              <a:t> </a:t>
            </a:r>
            <a:r>
              <a:rPr lang="en-US" dirty="0" err="1" smtClean="0"/>
              <a:t>đẻ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ấp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;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 </a:t>
            </a:r>
            <a:r>
              <a:rPr lang="en-US" dirty="0" err="1" smtClean="0"/>
              <a:t>nở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chim</a:t>
            </a:r>
            <a:r>
              <a:rPr lang="en-US" dirty="0" smtClean="0"/>
              <a:t> non. </a:t>
            </a:r>
            <a:r>
              <a:rPr lang="en-US" dirty="0" err="1" smtClean="0"/>
              <a:t>Chim</a:t>
            </a:r>
            <a:r>
              <a:rPr lang="en-US" dirty="0" smtClean="0"/>
              <a:t> non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1143000" y="914400"/>
            <a:ext cx="1219200" cy="990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544763" y="685800"/>
            <a:ext cx="4038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62000" y="1524000"/>
            <a:ext cx="61420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06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r="5359"/>
          <a:stretch/>
        </p:blipFill>
        <p:spPr>
          <a:xfrm>
            <a:off x="573206" y="152400"/>
            <a:ext cx="3643952" cy="21107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25" y="152400"/>
            <a:ext cx="3429999" cy="211076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" y="2362200"/>
            <a:ext cx="3406130" cy="211076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324724" cy="2110769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8" y="4648200"/>
            <a:ext cx="3169322" cy="2110769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15" y="4648200"/>
            <a:ext cx="2899407" cy="21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7173"/>
            <a:ext cx="6400800" cy="4657791"/>
          </a:xfrm>
        </p:spPr>
      </p:pic>
      <p:sp>
        <p:nvSpPr>
          <p:cNvPr id="5" name="TextBox 4"/>
          <p:cNvSpPr txBox="1"/>
          <p:nvPr/>
        </p:nvSpPr>
        <p:spPr>
          <a:xfrm>
            <a:off x="1981200" y="600804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2b, 2c, 2d.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98593" y="5564496"/>
            <a:ext cx="495300" cy="495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9" y="153212"/>
            <a:ext cx="4061834" cy="3046375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6837"/>
            <a:ext cx="4191000" cy="287277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5" y="3276601"/>
            <a:ext cx="4040316" cy="3031853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4170528" cy="3031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324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57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2369"/>
            <a:ext cx="3848100" cy="32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676400" y="4953000"/>
            <a:ext cx="495300" cy="495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4953000"/>
            <a:ext cx="495300" cy="495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2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570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209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Nothing1010</cp:lastModifiedBy>
  <cp:revision>19</cp:revision>
  <dcterms:created xsi:type="dcterms:W3CDTF">2018-03-21T14:10:06Z</dcterms:created>
  <dcterms:modified xsi:type="dcterms:W3CDTF">2019-09-29T15:30:24Z</dcterms:modified>
</cp:coreProperties>
</file>